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8" r:id="rId4"/>
    <p:sldId id="262" r:id="rId5"/>
    <p:sldId id="260" r:id="rId6"/>
    <p:sldId id="257" r:id="rId7"/>
    <p:sldId id="259" r:id="rId8"/>
    <p:sldId id="261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5" autoAdjust="0"/>
    <p:restoredTop sz="94660"/>
  </p:normalViewPr>
  <p:slideViewPr>
    <p:cSldViewPr snapToGrid="0">
      <p:cViewPr>
        <p:scale>
          <a:sx n="75" d="100"/>
          <a:sy n="75" d="100"/>
        </p:scale>
        <p:origin x="749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A120-EF47-4CE9-A1EF-E66469921DF8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DAD-0DCB-4D16-822C-678E79526A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632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A120-EF47-4CE9-A1EF-E66469921DF8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DAD-0DCB-4D16-822C-678E79526A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051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A120-EF47-4CE9-A1EF-E66469921DF8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DAD-0DCB-4D16-822C-678E79526A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278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A120-EF47-4CE9-A1EF-E66469921DF8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DAD-0DCB-4D16-822C-678E79526A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636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A120-EF47-4CE9-A1EF-E66469921DF8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DAD-0DCB-4D16-822C-678E79526A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206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A120-EF47-4CE9-A1EF-E66469921DF8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DAD-0DCB-4D16-822C-678E79526A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983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A120-EF47-4CE9-A1EF-E66469921DF8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DAD-0DCB-4D16-822C-678E79526A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91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A120-EF47-4CE9-A1EF-E66469921DF8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DAD-0DCB-4D16-822C-678E79526A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68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A120-EF47-4CE9-A1EF-E66469921DF8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DAD-0DCB-4D16-822C-678E79526A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2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A120-EF47-4CE9-A1EF-E66469921DF8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DAD-0DCB-4D16-822C-678E79526A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27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A120-EF47-4CE9-A1EF-E66469921DF8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DAD-0DCB-4D16-822C-678E79526A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884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EA120-EF47-4CE9-A1EF-E66469921DF8}" type="datetimeFigureOut">
              <a:rPr lang="fr-FR" smtClean="0"/>
              <a:t>06/03/2019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15DAD-0DCB-4D16-822C-678E79526AF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MSIPCMe8af42cfb942f76074c3197d" descr="{&quot;HashCode&quot;:-1239028113,&quot;Placement&quot;:&quot;Footer&quot;,&quot;Top&quot;:521.6203,&quot;Left&quot;:457.774475,&quot;SlideWidth&quot;:960,&quot;SlideHeight&quot;:540}"/>
          <p:cNvSpPr txBox="1"/>
          <p:nvPr userDrawn="1"/>
        </p:nvSpPr>
        <p:spPr>
          <a:xfrm>
            <a:off x="5813736" y="6624578"/>
            <a:ext cx="564527" cy="23342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900" smtClean="0">
                <a:solidFill>
                  <a:srgbClr val="7F7F7F"/>
                </a:solidFill>
                <a:latin typeface="Arial" panose="020B0604020202020204" pitchFamily="34" charset="0"/>
              </a:rPr>
              <a:t>Public</a:t>
            </a:r>
            <a:endParaRPr lang="fr-FR" sz="9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23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7080" y="1757680"/>
            <a:ext cx="10515600" cy="4114799"/>
          </a:xfrm>
        </p:spPr>
        <p:txBody>
          <a:bodyPr>
            <a:normAutofit/>
          </a:bodyPr>
          <a:lstStyle/>
          <a:p>
            <a:pPr algn="ctr"/>
            <a:r>
              <a:rPr lang="fr-FR" altLang="fr-FR" sz="6000" b="1" u="sng" dirty="0" smtClean="0">
                <a:solidFill>
                  <a:srgbClr val="0000FF"/>
                </a:solidFill>
                <a:ea typeface="Times New Roman" panose="02020603050405020304" pitchFamily="18" charset="0"/>
              </a:rPr>
              <a:t>Section Badminton</a:t>
            </a:r>
            <a:r>
              <a:rPr lang="fr-FR" altLang="fr-FR" b="1" u="sng" dirty="0" smtClean="0">
                <a:solidFill>
                  <a:srgbClr val="0000FF"/>
                </a:solidFill>
                <a:ea typeface="Times New Roman" panose="02020603050405020304" pitchFamily="18" charset="0"/>
              </a:rPr>
              <a:t/>
            </a:r>
            <a:br>
              <a:rPr lang="fr-FR" altLang="fr-FR" b="1" u="sng" dirty="0" smtClean="0">
                <a:solidFill>
                  <a:srgbClr val="0000FF"/>
                </a:solidFill>
                <a:ea typeface="Times New Roman" panose="02020603050405020304" pitchFamily="18" charset="0"/>
              </a:rPr>
            </a:br>
            <a:r>
              <a:rPr lang="fr-FR" altLang="fr-FR" b="1" u="sng" dirty="0">
                <a:solidFill>
                  <a:srgbClr val="0000FF"/>
                </a:solidFill>
                <a:ea typeface="Times New Roman" panose="02020603050405020304" pitchFamily="18" charset="0"/>
              </a:rPr>
              <a:t/>
            </a:r>
            <a:br>
              <a:rPr lang="fr-FR" altLang="fr-FR" b="1" u="sng" dirty="0">
                <a:solidFill>
                  <a:srgbClr val="0000FF"/>
                </a:solidFill>
                <a:ea typeface="Times New Roman" panose="02020603050405020304" pitchFamily="18" charset="0"/>
              </a:rPr>
            </a:br>
            <a:r>
              <a:rPr lang="fr-FR" altLang="fr-FR" b="1" u="sng" dirty="0" smtClean="0">
                <a:solidFill>
                  <a:srgbClr val="0000FF"/>
                </a:solidFill>
                <a:ea typeface="Times New Roman" panose="02020603050405020304" pitchFamily="18" charset="0"/>
              </a:rPr>
              <a:t/>
            </a:r>
            <a:br>
              <a:rPr lang="fr-FR" altLang="fr-FR" b="1" u="sng" dirty="0" smtClean="0">
                <a:solidFill>
                  <a:srgbClr val="0000FF"/>
                </a:solidFill>
                <a:ea typeface="Times New Roman" panose="02020603050405020304" pitchFamily="18" charset="0"/>
              </a:rPr>
            </a:br>
            <a:r>
              <a:rPr lang="fr-FR" altLang="fr-FR" b="1" dirty="0" smtClean="0">
                <a:solidFill>
                  <a:srgbClr val="0000FF"/>
                </a:solidFill>
                <a:ea typeface="Times New Roman" panose="02020603050405020304" pitchFamily="18" charset="0"/>
              </a:rPr>
              <a:t>Bilan </a:t>
            </a:r>
            <a:r>
              <a:rPr lang="fr-FR" altLang="fr-FR" b="1" dirty="0">
                <a:solidFill>
                  <a:srgbClr val="0000FF"/>
                </a:solidFill>
                <a:ea typeface="Times New Roman" panose="02020603050405020304" pitchFamily="18" charset="0"/>
              </a:rPr>
              <a:t>saison 2018-2019</a:t>
            </a:r>
            <a:endParaRPr lang="fr-FR" dirty="0"/>
          </a:p>
        </p:txBody>
      </p:sp>
      <p:pic>
        <p:nvPicPr>
          <p:cNvPr id="3" name="Picture 2" descr="as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851" y="7784"/>
            <a:ext cx="4025940" cy="19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45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s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529" y="7784"/>
            <a:ext cx="2989262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1155377" y="1256967"/>
            <a:ext cx="591431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Nombre d’adhérents et son évolution</a:t>
            </a:r>
            <a:endParaRPr kumimoji="0" lang="fr-FR" alt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Effectif de </a:t>
            </a: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15 </a:t>
            </a: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personnes réparties comme suit:</a:t>
            </a:r>
            <a:endParaRPr kumimoji="0" lang="fr-FR" alt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9 Blowing &amp; </a:t>
            </a:r>
            <a:r>
              <a:rPr kumimoji="0" lang="fr-FR" alt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Coating</a:t>
            </a: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(dont 1 femme)</a:t>
            </a:r>
            <a:b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</a:br>
            <a:r>
              <a:rPr lang="fr-FR" altLang="fr-FR" sz="2000" dirty="0" smtClean="0">
                <a:ea typeface="Times New Roman" panose="02020603050405020304" pitchFamily="18" charset="0"/>
              </a:rPr>
              <a:t>      6 Services</a:t>
            </a: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/>
            </a:r>
            <a:b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</a:br>
            <a:r>
              <a:rPr lang="fr-FR" altLang="fr-FR" sz="2000" dirty="0">
                <a:ea typeface="Times New Roman" panose="02020603050405020304" pitchFamily="18" charset="0"/>
              </a:rPr>
              <a:t/>
            </a:r>
            <a:br>
              <a:rPr lang="fr-FR" altLang="fr-FR" sz="2000" dirty="0">
                <a:ea typeface="Times New Roman" panose="02020603050405020304" pitchFamily="18" charset="0"/>
              </a:rPr>
            </a:br>
            <a:endParaRPr kumimoji="0" lang="fr-FR" alt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9" name="Picture 5" descr="RÃ©sultat de recherche d'images pour &quot;badminto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60" y="3817619"/>
            <a:ext cx="4053840" cy="304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RÃ©sultat de recherche d'images pour &quot;badminton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533" y="3774511"/>
            <a:ext cx="4521529" cy="316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RÃ©sultat de recherche d'images pour &quot;badminton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784" y="3780965"/>
            <a:ext cx="4624099" cy="307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01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logo asso si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253517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b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122" y="6350"/>
            <a:ext cx="2282878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197" y="571838"/>
            <a:ext cx="7339925" cy="5656242"/>
          </a:xfrm>
          <a:prstGeom prst="rect">
            <a:avLst/>
          </a:prstGeom>
        </p:spPr>
      </p:pic>
      <p:pic>
        <p:nvPicPr>
          <p:cNvPr id="3081" name="Picture 9" descr="terr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5" y="5511482"/>
            <a:ext cx="242252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volan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" y="5187542"/>
            <a:ext cx="2528820" cy="169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84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1480" y="40005"/>
            <a:ext cx="7604760" cy="1325563"/>
          </a:xfrm>
        </p:spPr>
        <p:txBody>
          <a:bodyPr/>
          <a:lstStyle/>
          <a:p>
            <a:r>
              <a:rPr lang="fr-FR" dirty="0" smtClean="0"/>
              <a:t>Les différents créneaux possibles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7E24E7-6145-4991-99F9-5C1B67BB8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190" y="70141"/>
            <a:ext cx="3851127" cy="6747219"/>
          </a:xfrm>
          <a:prstGeom prst="rect">
            <a:avLst/>
          </a:prstGeom>
        </p:spPr>
      </p:pic>
      <p:pic>
        <p:nvPicPr>
          <p:cNvPr id="4098" name="Picture 2" descr="RÃ©sultat de recherche d'images pour &quot;volants de badminto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74456"/>
            <a:ext cx="8200401" cy="547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80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Gymnase du mont gaillard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1342DDF-FE5C-46AB-8298-AE4B2FCE1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986" y="3642222"/>
            <a:ext cx="6302107" cy="68074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6B1F9A8-FD45-4917-89EF-BBC7CDBA2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7906"/>
            <a:ext cx="8585201" cy="472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1400" y="253365"/>
            <a:ext cx="10515600" cy="6398140"/>
          </a:xfrm>
        </p:spPr>
        <p:txBody>
          <a:bodyPr>
            <a:normAutofit fontScale="90000"/>
          </a:bodyPr>
          <a:lstStyle/>
          <a:p>
            <a:pPr lvl="0" indent="449263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fr-FR" altLang="fr-FR" b="1" dirty="0" smtClean="0">
                <a:solidFill>
                  <a:srgbClr val="0000FF"/>
                </a:solidFill>
                <a:ea typeface="Times New Roman" panose="02020603050405020304" pitchFamily="18" charset="0"/>
              </a:rPr>
              <a:t>	  Rencontre </a:t>
            </a:r>
            <a:r>
              <a:rPr lang="fr-FR" altLang="fr-FR" b="1" dirty="0">
                <a:solidFill>
                  <a:srgbClr val="0000FF"/>
                </a:solidFill>
                <a:ea typeface="Times New Roman" panose="02020603050405020304" pitchFamily="18" charset="0"/>
              </a:rPr>
              <a:t>ASSO SIDEL - DRESSER </a:t>
            </a:r>
            <a:r>
              <a:rPr lang="fr-FR" altLang="fr-FR" b="1" dirty="0" smtClean="0">
                <a:solidFill>
                  <a:srgbClr val="0000FF"/>
                </a:solidFill>
                <a:ea typeface="Times New Roman" panose="02020603050405020304" pitchFamily="18" charset="0"/>
              </a:rPr>
              <a:t>RAND</a:t>
            </a:r>
            <a:r>
              <a:rPr lang="fr-FR" altLang="fr-FR" b="1" u="sng" dirty="0" smtClean="0">
                <a:solidFill>
                  <a:srgbClr val="0000FF"/>
                </a:solidFill>
                <a:ea typeface="Times New Roman" panose="02020603050405020304" pitchFamily="18" charset="0"/>
              </a:rPr>
              <a:t/>
            </a:r>
            <a:br>
              <a:rPr lang="fr-FR" altLang="fr-FR" b="1" u="sng" dirty="0" smtClean="0">
                <a:solidFill>
                  <a:srgbClr val="0000FF"/>
                </a:solidFill>
                <a:ea typeface="Times New Roman" panose="02020603050405020304" pitchFamily="18" charset="0"/>
              </a:rPr>
            </a:br>
            <a:r>
              <a:rPr lang="fr-FR" altLang="fr-FR" b="1" u="sng" dirty="0">
                <a:solidFill>
                  <a:srgbClr val="0000FF"/>
                </a:solidFill>
                <a:ea typeface="Times New Roman" panose="02020603050405020304" pitchFamily="18" charset="0"/>
              </a:rPr>
              <a:t/>
            </a:r>
            <a:br>
              <a:rPr lang="fr-FR" altLang="fr-FR" b="1" u="sng" dirty="0">
                <a:solidFill>
                  <a:srgbClr val="0000FF"/>
                </a:solidFill>
                <a:ea typeface="Times New Roman" panose="02020603050405020304" pitchFamily="18" charset="0"/>
              </a:rPr>
            </a:br>
            <a:r>
              <a:rPr lang="fr-FR" altLang="fr-FR" b="1" u="sng" dirty="0" smtClean="0">
                <a:solidFill>
                  <a:srgbClr val="0000FF"/>
                </a:solidFill>
                <a:ea typeface="Times New Roman" panose="02020603050405020304" pitchFamily="18" charset="0"/>
              </a:rPr>
              <a:t/>
            </a:r>
            <a:br>
              <a:rPr lang="fr-FR" altLang="fr-FR" b="1" u="sng" dirty="0" smtClean="0">
                <a:solidFill>
                  <a:srgbClr val="0000FF"/>
                </a:solidFill>
                <a:ea typeface="Times New Roman" panose="02020603050405020304" pitchFamily="18" charset="0"/>
              </a:rPr>
            </a:br>
            <a:r>
              <a:rPr lang="fr-FR" altLang="fr-FR" b="1" u="sng" dirty="0">
                <a:solidFill>
                  <a:srgbClr val="0000FF"/>
                </a:solidFill>
                <a:ea typeface="Times New Roman" panose="02020603050405020304" pitchFamily="18" charset="0"/>
              </a:rPr>
              <a:t/>
            </a:r>
            <a:br>
              <a:rPr lang="fr-FR" altLang="fr-FR" b="1" u="sng" dirty="0">
                <a:solidFill>
                  <a:srgbClr val="0000FF"/>
                </a:solidFill>
                <a:ea typeface="Times New Roman" panose="02020603050405020304" pitchFamily="18" charset="0"/>
              </a:rPr>
            </a:br>
            <a:r>
              <a:rPr lang="fr-FR" altLang="fr-FR" b="1" u="sng" dirty="0" smtClean="0">
                <a:solidFill>
                  <a:srgbClr val="0000FF"/>
                </a:solidFill>
                <a:ea typeface="Times New Roman" panose="02020603050405020304" pitchFamily="18" charset="0"/>
              </a:rPr>
              <a:t/>
            </a:r>
            <a:br>
              <a:rPr lang="fr-FR" altLang="fr-FR" b="1" u="sng" dirty="0" smtClean="0">
                <a:solidFill>
                  <a:srgbClr val="0000FF"/>
                </a:solidFill>
                <a:ea typeface="Times New Roman" panose="02020603050405020304" pitchFamily="18" charset="0"/>
              </a:rPr>
            </a:br>
            <a:r>
              <a:rPr lang="fr-FR" altLang="fr-FR" b="1" u="sng" dirty="0">
                <a:solidFill>
                  <a:srgbClr val="0000FF"/>
                </a:solidFill>
                <a:ea typeface="Times New Roman" panose="02020603050405020304" pitchFamily="18" charset="0"/>
              </a:rPr>
              <a:t/>
            </a:r>
            <a:br>
              <a:rPr lang="fr-FR" altLang="fr-FR" b="1" u="sng" dirty="0">
                <a:solidFill>
                  <a:srgbClr val="0000FF"/>
                </a:solidFill>
                <a:ea typeface="Times New Roman" panose="02020603050405020304" pitchFamily="18" charset="0"/>
              </a:rPr>
            </a:br>
            <a:r>
              <a:rPr lang="fr-FR" altLang="fr-FR" b="1" u="sng" dirty="0" smtClean="0">
                <a:solidFill>
                  <a:srgbClr val="0000FF"/>
                </a:solidFill>
                <a:ea typeface="Times New Roman" panose="02020603050405020304" pitchFamily="18" charset="0"/>
              </a:rPr>
              <a:t/>
            </a:r>
            <a:br>
              <a:rPr lang="fr-FR" altLang="fr-FR" b="1" u="sng" dirty="0" smtClean="0">
                <a:solidFill>
                  <a:srgbClr val="0000FF"/>
                </a:solidFill>
                <a:ea typeface="Times New Roman" panose="02020603050405020304" pitchFamily="18" charset="0"/>
              </a:rPr>
            </a:br>
            <a:r>
              <a:rPr lang="fr-FR" altLang="fr-FR" b="1" u="sng" dirty="0">
                <a:solidFill>
                  <a:srgbClr val="0000FF"/>
                </a:solidFill>
                <a:ea typeface="Times New Roman" panose="02020603050405020304" pitchFamily="18" charset="0"/>
              </a:rPr>
              <a:t/>
            </a:r>
            <a:br>
              <a:rPr lang="fr-FR" altLang="fr-FR" b="1" u="sng" dirty="0">
                <a:solidFill>
                  <a:srgbClr val="0000FF"/>
                </a:solidFill>
                <a:ea typeface="Times New Roman" panose="02020603050405020304" pitchFamily="18" charset="0"/>
              </a:rPr>
            </a:br>
            <a:r>
              <a:rPr lang="fr-FR" altLang="fr-FR" b="1" u="sng" dirty="0" smtClean="0">
                <a:solidFill>
                  <a:srgbClr val="0000FF"/>
                </a:solidFill>
                <a:ea typeface="Times New Roman" panose="02020603050405020304" pitchFamily="18" charset="0"/>
              </a:rPr>
              <a:t/>
            </a:r>
            <a:br>
              <a:rPr lang="fr-FR" altLang="fr-FR" b="1" u="sng" dirty="0" smtClean="0">
                <a:solidFill>
                  <a:srgbClr val="0000FF"/>
                </a:solidFill>
                <a:ea typeface="Times New Roman" panose="02020603050405020304" pitchFamily="18" charset="0"/>
              </a:rPr>
            </a:br>
            <a:r>
              <a:rPr lang="fr-FR" altLang="fr-FR" dirty="0"/>
              <a:t/>
            </a:r>
            <a:br>
              <a:rPr lang="fr-FR" altLang="fr-FR" dirty="0"/>
            </a:br>
            <a:r>
              <a:rPr lang="fr-FR" altLang="fr-FR" dirty="0" smtClean="0"/>
              <a:t>	    </a:t>
            </a:r>
            <a:r>
              <a:rPr lang="fr-FR" altLang="fr-FR" sz="1800" dirty="0" smtClean="0">
                <a:ea typeface="Times New Roman" panose="02020603050405020304" pitchFamily="18" charset="0"/>
              </a:rPr>
              <a:t>Nous </a:t>
            </a:r>
            <a:r>
              <a:rPr lang="fr-FR" altLang="fr-FR" sz="1800" dirty="0">
                <a:ea typeface="Times New Roman" panose="02020603050405020304" pitchFamily="18" charset="0"/>
              </a:rPr>
              <a:t>rencontrons amicalement Dresser tous les 2 mois dans leur locaux les jeudis soir.</a:t>
            </a:r>
            <a:endParaRPr lang="fr-FR" sz="1800" dirty="0"/>
          </a:p>
        </p:txBody>
      </p:sp>
      <p:pic>
        <p:nvPicPr>
          <p:cNvPr id="2051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02" y="1163003"/>
            <a:ext cx="8875077" cy="508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/>
              <a:t>Budget </a:t>
            </a:r>
            <a:r>
              <a:rPr lang="fr-FR" b="1" u="sng" dirty="0" smtClean="0"/>
              <a:t>2019</a:t>
            </a:r>
            <a:endParaRPr lang="fr-FR" b="1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8458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 nombre d’adhérent repart à la hausse nous </a:t>
            </a:r>
            <a:r>
              <a:rPr lang="fr-FR" dirty="0" smtClean="0"/>
              <a:t>révisons donc </a:t>
            </a:r>
            <a:r>
              <a:rPr lang="fr-FR" dirty="0"/>
              <a:t>notre budget et demandons 2000€</a:t>
            </a:r>
            <a:r>
              <a:rPr lang="fr-FR" dirty="0" smtClean="0"/>
              <a:t>.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Ce budget finance chaque année :</a:t>
            </a:r>
          </a:p>
          <a:p>
            <a:r>
              <a:rPr lang="fr-FR" dirty="0" smtClean="0"/>
              <a:t>La </a:t>
            </a:r>
            <a:r>
              <a:rPr lang="fr-FR" dirty="0"/>
              <a:t>fourniture de volants en plumes.</a:t>
            </a:r>
          </a:p>
          <a:p>
            <a:r>
              <a:rPr lang="fr-FR" dirty="0" smtClean="0"/>
              <a:t>la </a:t>
            </a:r>
            <a:r>
              <a:rPr lang="fr-FR" dirty="0"/>
              <a:t>prise en charge de 10€ pour recorder les raquettes (correspondant à la main d’œuvre)</a:t>
            </a:r>
          </a:p>
          <a:p>
            <a:r>
              <a:rPr lang="fr-FR" dirty="0"/>
              <a:t>U</a:t>
            </a:r>
            <a:r>
              <a:rPr lang="fr-FR" dirty="0" smtClean="0"/>
              <a:t>ne </a:t>
            </a:r>
            <a:r>
              <a:rPr lang="fr-FR" dirty="0"/>
              <a:t>participation, par adhérent, sur l’inscription Havre Badminton Club.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763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320" y="2927588"/>
            <a:ext cx="1823720" cy="989648"/>
          </a:xfrm>
        </p:spPr>
        <p:txBody>
          <a:bodyPr/>
          <a:lstStyle/>
          <a:p>
            <a:r>
              <a:rPr lang="fr-FR" dirty="0" smtClean="0"/>
              <a:t>Merci</a:t>
            </a:r>
            <a:endParaRPr lang="fr-FR" dirty="0"/>
          </a:p>
        </p:txBody>
      </p:sp>
      <p:pic>
        <p:nvPicPr>
          <p:cNvPr id="3" name="le plus beau poi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2475" y="142240"/>
            <a:ext cx="8747125" cy="656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4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</Words>
  <Application>Microsoft Office PowerPoint</Application>
  <PresentationFormat>Grand écran</PresentationFormat>
  <Paragraphs>14</Paragraphs>
  <Slides>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Thème Office</vt:lpstr>
      <vt:lpstr>Section Badminton   Bilan saison 2018-2019</vt:lpstr>
      <vt:lpstr>Nombre d’adhérents et son évolution Effectif de 15 personnes réparties comme suit: 9 Blowing &amp; Coating (dont 1 femme)       6 Services  </vt:lpstr>
      <vt:lpstr>Présentation PowerPoint</vt:lpstr>
      <vt:lpstr>Les différents créneaux possibles</vt:lpstr>
      <vt:lpstr>Gymnase du mont gaillard </vt:lpstr>
      <vt:lpstr>   Rencontre ASSO SIDEL - DRESSER RAND               Nous rencontrons amicalement Dresser tous les 2 mois dans leur locaux les jeudis soir.</vt:lpstr>
      <vt:lpstr>Budget 2019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 saison 2018-2019 Nombre d’adhérents et son évolution Effectif de 10 personnes réparties comme suit:  9 hommes  1 femme dont 1 en compétition  0 enfants Sur ces 10 personnes 9 pratiquent le badminton sur le temps du midi au mont gaillard 1 pratiquent le badminton sur d'autres créneaux horaires   rencontre ASSO SIDEL - DRESSER RAND Nous rencontrons amicalement Dresser tous les 2 mois dans leur locaux les jeudis soir.</dc:title>
  <dc:creator>Lesueur, François</dc:creator>
  <cp:lastModifiedBy>Lesueur, François</cp:lastModifiedBy>
  <cp:revision>7</cp:revision>
  <dcterms:created xsi:type="dcterms:W3CDTF">2019-03-04T08:43:33Z</dcterms:created>
  <dcterms:modified xsi:type="dcterms:W3CDTF">2019-03-06T08:49:29Z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f25b6fc-49ab-4edd-ab0d-a19355d82709_Enabled">
    <vt:lpwstr>True</vt:lpwstr>
  </property>
  <property fmtid="{D5CDD505-2E9C-101B-9397-08002B2CF9AE}" pid="3" name="MSIP_Label_1f25b6fc-49ab-4edd-ab0d-a19355d82709_SiteId">
    <vt:lpwstr>2390cbd1-e663-4321-bc93-ba298637ce52</vt:lpwstr>
  </property>
  <property fmtid="{D5CDD505-2E9C-101B-9397-08002B2CF9AE}" pid="4" name="MSIP_Label_1f25b6fc-49ab-4edd-ab0d-a19355d82709_Ref">
    <vt:lpwstr>https://api.informationprotection.azure.com/api/2390cbd1-e663-4321-bc93-ba298637ce52</vt:lpwstr>
  </property>
  <property fmtid="{D5CDD505-2E9C-101B-9397-08002B2CF9AE}" pid="5" name="MSIP_Label_1f25b6fc-49ab-4edd-ab0d-a19355d82709_Owner">
    <vt:lpwstr>102780@sidel.com</vt:lpwstr>
  </property>
  <property fmtid="{D5CDD505-2E9C-101B-9397-08002B2CF9AE}" pid="6" name="MSIP_Label_1f25b6fc-49ab-4edd-ab0d-a19355d82709_SetDate">
    <vt:lpwstr>2019-03-04T10:09:46.0696726+01:00</vt:lpwstr>
  </property>
  <property fmtid="{D5CDD505-2E9C-101B-9397-08002B2CF9AE}" pid="7" name="MSIP_Label_1f25b6fc-49ab-4edd-ab0d-a19355d82709_Name">
    <vt:lpwstr>Sidel-Public</vt:lpwstr>
  </property>
  <property fmtid="{D5CDD505-2E9C-101B-9397-08002B2CF9AE}" pid="8" name="MSIP_Label_1f25b6fc-49ab-4edd-ab0d-a19355d82709_Application">
    <vt:lpwstr>Microsoft Azure Information Protection</vt:lpwstr>
  </property>
  <property fmtid="{D5CDD505-2E9C-101B-9397-08002B2CF9AE}" pid="9" name="MSIP_Label_1f25b6fc-49ab-4edd-ab0d-a19355d82709_Extended_MSFT_Method">
    <vt:lpwstr>Manual</vt:lpwstr>
  </property>
  <property fmtid="{D5CDD505-2E9C-101B-9397-08002B2CF9AE}" pid="10" name="Sensitivity">
    <vt:lpwstr>Sidel-Public</vt:lpwstr>
  </property>
</Properties>
</file>